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6" r:id="rId4"/>
    <p:sldId id="277" r:id="rId5"/>
    <p:sldId id="275" r:id="rId6"/>
    <p:sldId id="259" r:id="rId7"/>
    <p:sldId id="260" r:id="rId8"/>
    <p:sldId id="261" r:id="rId9"/>
    <p:sldId id="262" r:id="rId10"/>
    <p:sldId id="258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3" r:id="rId21"/>
    <p:sldId id="272" r:id="rId22"/>
    <p:sldId id="274" r:id="rId2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20" autoAdjust="0"/>
    <p:restoredTop sz="94660"/>
  </p:normalViewPr>
  <p:slideViewPr>
    <p:cSldViewPr snapToGrid="0">
      <p:cViewPr>
        <p:scale>
          <a:sx n="45" d="100"/>
          <a:sy n="45" d="100"/>
        </p:scale>
        <p:origin x="1564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4E347-4BF0-43FB-893F-324537CE188F}" type="datetimeFigureOut">
              <a:rPr lang="es-ES" smtClean="0"/>
              <a:t>11/10/2017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47B2B-D381-450D-84EC-805FE0B5FC7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3745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4E347-4BF0-43FB-893F-324537CE188F}" type="datetimeFigureOut">
              <a:rPr lang="es-ES" smtClean="0"/>
              <a:t>11/10/2017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47B2B-D381-450D-84EC-805FE0B5FC7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2676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4E347-4BF0-43FB-893F-324537CE188F}" type="datetimeFigureOut">
              <a:rPr lang="es-ES" smtClean="0"/>
              <a:t>11/10/2017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47B2B-D381-450D-84EC-805FE0B5FC7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8262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4E347-4BF0-43FB-893F-324537CE188F}" type="datetimeFigureOut">
              <a:rPr lang="es-ES" smtClean="0"/>
              <a:t>11/10/2017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47B2B-D381-450D-84EC-805FE0B5FC7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0762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4E347-4BF0-43FB-893F-324537CE188F}" type="datetimeFigureOut">
              <a:rPr lang="es-ES" smtClean="0"/>
              <a:t>11/10/2017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47B2B-D381-450D-84EC-805FE0B5FC7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4614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4E347-4BF0-43FB-893F-324537CE188F}" type="datetimeFigureOut">
              <a:rPr lang="es-ES" smtClean="0"/>
              <a:t>11/10/2017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47B2B-D381-450D-84EC-805FE0B5FC7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0043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4E347-4BF0-43FB-893F-324537CE188F}" type="datetimeFigureOut">
              <a:rPr lang="es-ES" smtClean="0"/>
              <a:t>11/10/2017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47B2B-D381-450D-84EC-805FE0B5FC7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9940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4E347-4BF0-43FB-893F-324537CE188F}" type="datetimeFigureOut">
              <a:rPr lang="es-ES" smtClean="0"/>
              <a:t>11/10/2017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47B2B-D381-450D-84EC-805FE0B5FC7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8142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4E347-4BF0-43FB-893F-324537CE188F}" type="datetimeFigureOut">
              <a:rPr lang="es-ES" smtClean="0"/>
              <a:t>11/10/2017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47B2B-D381-450D-84EC-805FE0B5FC7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3867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4E347-4BF0-43FB-893F-324537CE188F}" type="datetimeFigureOut">
              <a:rPr lang="es-ES" smtClean="0"/>
              <a:t>11/10/2017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47B2B-D381-450D-84EC-805FE0B5FC7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0330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4E347-4BF0-43FB-893F-324537CE188F}" type="datetimeFigureOut">
              <a:rPr lang="es-ES" smtClean="0"/>
              <a:t>11/10/2017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47B2B-D381-450D-84EC-805FE0B5FC7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4461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4E347-4BF0-43FB-893F-324537CE188F}" type="datetimeFigureOut">
              <a:rPr lang="es-ES" smtClean="0"/>
              <a:t>11/10/2017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47B2B-D381-450D-84EC-805FE0B5FC7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2632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5" y="-40342"/>
            <a:ext cx="12251014" cy="691822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869180" y="465138"/>
            <a:ext cx="7124700" cy="2387600"/>
          </a:xfrm>
        </p:spPr>
        <p:txBody>
          <a:bodyPr>
            <a:normAutofit/>
          </a:bodyPr>
          <a:lstStyle/>
          <a:p>
            <a:r>
              <a:rPr lang="es-ES" sz="7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WORKFLOW FRONTEND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869180" y="3121978"/>
            <a:ext cx="7124700" cy="2067242"/>
          </a:xfrm>
        </p:spPr>
        <p:txBody>
          <a:bodyPr>
            <a:normAutofit/>
          </a:bodyPr>
          <a:lstStyle/>
          <a:p>
            <a:r>
              <a:rPr lang="es-E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OPTIMIZANDO EL DESARROLLO DE TEMAS</a:t>
            </a:r>
          </a:p>
          <a:p>
            <a:r>
              <a:rPr lang="es-E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EN DRUPAL 8</a:t>
            </a: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5021580" y="5446078"/>
            <a:ext cx="7124700" cy="840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Jorge Ortega</a:t>
            </a:r>
          </a:p>
        </p:txBody>
      </p:sp>
    </p:spTree>
    <p:extLst>
      <p:ext uri="{BB962C8B-B14F-4D97-AF65-F5344CB8AC3E}">
        <p14:creationId xmlns:p14="http://schemas.microsoft.com/office/powerpoint/2010/main" val="3199274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3447"/>
            <a:ext cx="12192002" cy="6884894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3698543" y="1296538"/>
            <a:ext cx="7779224" cy="2279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7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SISTEMA DE</a:t>
            </a:r>
          </a:p>
          <a:p>
            <a:pPr algn="ctr"/>
            <a:r>
              <a:rPr lang="es-ES" sz="7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CONSTRUCCIÓN</a:t>
            </a: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3698543" y="3575715"/>
            <a:ext cx="7779224" cy="2388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COLECCIÓN DE TAREAS QUE AUTOMATIZAN TRABAJO REPETITIVO</a:t>
            </a:r>
          </a:p>
        </p:txBody>
      </p:sp>
    </p:spTree>
    <p:extLst>
      <p:ext uri="{BB962C8B-B14F-4D97-AF65-F5344CB8AC3E}">
        <p14:creationId xmlns:p14="http://schemas.microsoft.com/office/powerpoint/2010/main" val="3742636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954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67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-228600"/>
            <a:ext cx="12954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96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-228600"/>
            <a:ext cx="12954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095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" y="0"/>
            <a:ext cx="12144375" cy="68580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3698543" y="1204415"/>
            <a:ext cx="7779224" cy="44491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7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BLOQUE ELEMENTO MODIFICADOR</a:t>
            </a:r>
          </a:p>
        </p:txBody>
      </p:sp>
    </p:spTree>
    <p:extLst>
      <p:ext uri="{BB962C8B-B14F-4D97-AF65-F5344CB8AC3E}">
        <p14:creationId xmlns:p14="http://schemas.microsoft.com/office/powerpoint/2010/main" val="3880870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-228600"/>
            <a:ext cx="12954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67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-228600"/>
            <a:ext cx="12954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19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-228600"/>
            <a:ext cx="12954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043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-228600"/>
            <a:ext cx="12954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76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-228600"/>
            <a:ext cx="12954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1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1">
            <a:extLst>
              <a:ext uri="{FF2B5EF4-FFF2-40B4-BE49-F238E27FC236}">
                <a16:creationId xmlns:a16="http://schemas.microsoft.com/office/drawing/2014/main" id="{2E3B8084-C4EA-4E7C-A0EA-4E85746DB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294" y="-100013"/>
            <a:ext cx="12498588" cy="70580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31F674-D91B-465E-B782-FC9BF28DA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533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189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4" y="-26895"/>
            <a:ext cx="12239628" cy="6911790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3341716" y="1163782"/>
            <a:ext cx="8613723" cy="4655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7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DOCUMENTACION</a:t>
            </a:r>
          </a:p>
        </p:txBody>
      </p:sp>
    </p:spTree>
    <p:extLst>
      <p:ext uri="{BB962C8B-B14F-4D97-AF65-F5344CB8AC3E}">
        <p14:creationId xmlns:p14="http://schemas.microsoft.com/office/powerpoint/2010/main" val="3340410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-228600"/>
            <a:ext cx="12954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49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49630" y="1163782"/>
            <a:ext cx="11805810" cy="4655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7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FIN</a:t>
            </a:r>
          </a:p>
        </p:txBody>
      </p:sp>
    </p:spTree>
    <p:extLst>
      <p:ext uri="{BB962C8B-B14F-4D97-AF65-F5344CB8AC3E}">
        <p14:creationId xmlns:p14="http://schemas.microsoft.com/office/powerpoint/2010/main" val="751370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1">
            <a:extLst>
              <a:ext uri="{FF2B5EF4-FFF2-40B4-BE49-F238E27FC236}">
                <a16:creationId xmlns:a16="http://schemas.microsoft.com/office/drawing/2014/main" id="{2E3B8084-C4EA-4E7C-A0EA-4E85746DB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594" y="-114300"/>
            <a:ext cx="12549188" cy="7086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F53C1D-D649-43DB-8DB6-A4CC314BC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666" y="1421341"/>
            <a:ext cx="7138342" cy="401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651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1">
            <a:extLst>
              <a:ext uri="{FF2B5EF4-FFF2-40B4-BE49-F238E27FC236}">
                <a16:creationId xmlns:a16="http://schemas.microsoft.com/office/drawing/2014/main" id="{2E3B8084-C4EA-4E7C-A0EA-4E85746DB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091" y="-42863"/>
            <a:ext cx="12296182" cy="69437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D7DD93-B92C-4C14-808F-0CD5B6676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041" y="1422400"/>
            <a:ext cx="712343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34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D289D-A922-4AAA-B1B9-174136E30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123D5-886D-40A8-9B1E-11F3CB7E5E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C589424-CD06-4B18-B1AB-383B9B6A6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091" y="-42863"/>
            <a:ext cx="12296182" cy="694372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45D419E5-B7E6-4B90-AFE8-D715B6281CAB}"/>
              </a:ext>
            </a:extLst>
          </p:cNvPr>
          <p:cNvSpPr txBox="1">
            <a:spLocks/>
          </p:cNvSpPr>
          <p:nvPr/>
        </p:nvSpPr>
        <p:spPr>
          <a:xfrm>
            <a:off x="3370997" y="2103120"/>
            <a:ext cx="8488908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7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HERRAMIENTAS</a:t>
            </a:r>
          </a:p>
        </p:txBody>
      </p:sp>
    </p:spTree>
    <p:extLst>
      <p:ext uri="{BB962C8B-B14F-4D97-AF65-F5344CB8AC3E}">
        <p14:creationId xmlns:p14="http://schemas.microsoft.com/office/powerpoint/2010/main" val="291903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4" y="-26895"/>
            <a:ext cx="12239628" cy="6911790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3698543" y="477672"/>
            <a:ext cx="8134065" cy="3521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7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COMPONENTES DE UN WORKFLOW FRONTEND MODERNO</a:t>
            </a: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3698543" y="4162567"/>
            <a:ext cx="7779224" cy="2333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GESTOR DE PAQUETES</a:t>
            </a:r>
          </a:p>
          <a:p>
            <a:pPr marL="0" indent="0" algn="ctr">
              <a:buNone/>
            </a:pPr>
            <a:r>
              <a:rPr lang="es-E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PREPROCESADORES</a:t>
            </a:r>
          </a:p>
          <a:p>
            <a:pPr marL="0" indent="0" algn="ctr">
              <a:buNone/>
            </a:pPr>
            <a:r>
              <a:rPr lang="es-E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HERRAMIENTAS DE CONSTRUCCIÓN</a:t>
            </a:r>
          </a:p>
        </p:txBody>
      </p:sp>
    </p:spTree>
    <p:extLst>
      <p:ext uri="{BB962C8B-B14F-4D97-AF65-F5344CB8AC3E}">
        <p14:creationId xmlns:p14="http://schemas.microsoft.com/office/powerpoint/2010/main" val="2462747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25" y="-26894"/>
            <a:ext cx="12239626" cy="6911788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3698543" y="723330"/>
            <a:ext cx="8134065" cy="3275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7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GESTOR DE PAQUETES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709" y="4722123"/>
            <a:ext cx="1369859" cy="92876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744" y="4722123"/>
            <a:ext cx="1369859" cy="92876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779" y="4722124"/>
            <a:ext cx="1369858" cy="92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8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091" y="-42863"/>
            <a:ext cx="12296182" cy="6943726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3207224" y="723330"/>
            <a:ext cx="8816454" cy="3275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7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PREPROCESADORES</a:t>
            </a: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3698543" y="4162567"/>
            <a:ext cx="7779224" cy="2333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CSS: </a:t>
            </a:r>
            <a:r>
              <a:rPr lang="es-ES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Sass</a:t>
            </a:r>
            <a:r>
              <a:rPr lang="es-E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s-ES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Less</a:t>
            </a:r>
            <a:r>
              <a:rPr lang="es-E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s-ES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Stylus</a:t>
            </a:r>
            <a:endParaRPr lang="es-ES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s-E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JS: </a:t>
            </a:r>
            <a:r>
              <a:rPr lang="es-ES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Coffeescript</a:t>
            </a:r>
            <a:r>
              <a:rPr lang="es-E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s-ES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Typescript</a:t>
            </a:r>
            <a:endParaRPr lang="es-ES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s-E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HTML: </a:t>
            </a:r>
            <a:r>
              <a:rPr lang="es-ES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Pug</a:t>
            </a:r>
            <a:r>
              <a:rPr lang="es-E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s-ES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markdown</a:t>
            </a:r>
            <a:r>
              <a:rPr lang="es-E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Slim</a:t>
            </a:r>
          </a:p>
        </p:txBody>
      </p:sp>
    </p:spTree>
    <p:extLst>
      <p:ext uri="{BB962C8B-B14F-4D97-AF65-F5344CB8AC3E}">
        <p14:creationId xmlns:p14="http://schemas.microsoft.com/office/powerpoint/2010/main" val="2860204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0" y="-14288"/>
            <a:ext cx="12194980" cy="6886576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3207224" y="723330"/>
            <a:ext cx="8748215" cy="3275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7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HERRAMIENTAS DE CONSTRUCCIÓN</a:t>
            </a: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3698543" y="4162567"/>
            <a:ext cx="7779224" cy="2333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Gulp</a:t>
            </a:r>
            <a:r>
              <a:rPr lang="es-E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s-ES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Grunt</a:t>
            </a:r>
            <a:endParaRPr lang="es-ES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1043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</TotalTime>
  <Words>70</Words>
  <Application>Microsoft Office PowerPoint</Application>
  <PresentationFormat>Widescreen</PresentationFormat>
  <Paragraphs>22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Century Gothic</vt:lpstr>
      <vt:lpstr>Tema de Office</vt:lpstr>
      <vt:lpstr>WORKFLOW FRONTEND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WORKFLOW FRONTEND</dc:title>
  <dc:creator>JORGE</dc:creator>
  <cp:lastModifiedBy>Jorge Ortega Pereira</cp:lastModifiedBy>
  <cp:revision>24</cp:revision>
  <dcterms:created xsi:type="dcterms:W3CDTF">2017-09-23T00:47:53Z</dcterms:created>
  <dcterms:modified xsi:type="dcterms:W3CDTF">2017-10-12T02:39:55Z</dcterms:modified>
</cp:coreProperties>
</file>